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</p:sldIdLst>
  <p:sldSz cx="18288000" cy="10287000"/>
  <p:notesSz cx="6858000" cy="9144000"/>
  <p:embeddedFontLst>
    <p:embeddedFont>
      <p:font typeface="Pretendard Light" panose="020B0600000101010101" charset="-127"/>
      <p:regular r:id="rId7"/>
    </p:embeddedFont>
    <p:embeddedFont>
      <p:font typeface="Anek Bangla Expanded Medium" panose="020B0600000101010101" charset="0"/>
      <p:bold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Pretendard SemiBold" panose="020B0600000101010101" charset="-127"/>
      <p:bold r:id="rId11"/>
    </p:embeddedFont>
    <p:embeddedFont>
      <p:font typeface="Pretendard Black" panose="020B0600000101010101" charset="-127"/>
      <p:bold r:id="rId12"/>
    </p:embeddedFont>
    <p:embeddedFont>
      <p:font typeface="Anek Bangla Expanded Bold" panose="020B0600000101010101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etendard ExtraBold" panose="020B0600000101010101" charset="-127"/>
      <p:bold r:id="rId18"/>
    </p:embeddedFont>
    <p:embeddedFont>
      <p:font typeface="Pretendard Bold" panose="020B0600000101010101" charset="-127"/>
      <p:bold r:id="rId19"/>
    </p:embeddedFont>
    <p:embeddedFont>
      <p:font typeface="Pretendard Regular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57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hyperlink" Target="https://journey.cloud/ko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 dirty="0" smtClean="0">
                <a:solidFill>
                  <a:srgbClr val="595959"/>
                </a:solidFill>
                <a:latin typeface="Anek Bangla Expanded Bold"/>
              </a:rPr>
              <a:t>2025.09</a:t>
            </a:r>
            <a:endParaRPr lang="en-US" sz="2000" b="0" i="0" u="none" strike="noStrike" spc="-100" dirty="0">
              <a:solidFill>
                <a:srgbClr val="595959"/>
              </a:solidFill>
              <a:latin typeface="Anek Bangla Expand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38500" y="4749800"/>
            <a:ext cx="118110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600" dirty="0"/>
              <a:t>웹 다이어리</a:t>
            </a:r>
            <a:endParaRPr lang="ko-KR" sz="96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 dirty="0" smtClean="0">
                <a:solidFill>
                  <a:srgbClr val="000000"/>
                </a:solidFill>
                <a:latin typeface="Anek Bangla Expanded Bold"/>
              </a:rPr>
              <a:t>Project</a:t>
            </a:r>
            <a:endParaRPr lang="en-US" sz="2100" b="0" i="0" u="none" strike="noStrike" spc="-100" dirty="0">
              <a:solidFill>
                <a:srgbClr val="000000"/>
              </a:solidFill>
              <a:latin typeface="Anek Bangla Expande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dirty="0" smtClean="0">
                <a:solidFill>
                  <a:srgbClr val="000000"/>
                </a:solidFill>
                <a:latin typeface="Pretendard SemiBold"/>
              </a:rPr>
              <a:t>Maker 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SemiBold"/>
              </a:rPr>
              <a:t>: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200" dirty="0" err="1" smtClean="0">
                <a:solidFill>
                  <a:srgbClr val="000000"/>
                </a:solidFill>
                <a:ea typeface="Pretendard Regular"/>
              </a:rPr>
              <a:t>정광성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55400" y="1384300"/>
            <a:ext cx="5676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-100" dirty="0" smtClean="0">
                <a:solidFill>
                  <a:srgbClr val="595959"/>
                </a:solidFill>
                <a:latin typeface="Anek Bangla Expanded Medium"/>
              </a:rPr>
              <a:t>Project  Web Diary</a:t>
            </a:r>
            <a:endParaRPr lang="en-US" sz="1700" b="0" i="0" u="none" strike="noStrike" spc="-100" dirty="0">
              <a:solidFill>
                <a:srgbClr val="595959"/>
              </a:solidFill>
              <a:latin typeface="Anek Bangla Expande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67500" y="3111500"/>
            <a:ext cx="49530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400" b="0" i="0" u="none" strike="noStrike" dirty="0" smtClean="0">
                <a:solidFill>
                  <a:srgbClr val="000000"/>
                </a:solidFill>
                <a:ea typeface="Pretendard Light"/>
              </a:rPr>
              <a:t>프로젝트</a:t>
            </a:r>
            <a:endParaRPr lang="ko-KR" sz="94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22098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6576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51054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5405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79883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SemiBold"/>
              </a:rPr>
              <a:t>소감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 smtClean="0">
                <a:solidFill>
                  <a:srgbClr val="000000"/>
                </a:solidFill>
                <a:ea typeface="Pretendard SemiBold"/>
              </a:rPr>
              <a:t>주제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SemiBold"/>
              </a:rPr>
              <a:t>기획의도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SemiBold"/>
              </a:rPr>
              <a:t>벤치 </a:t>
            </a:r>
            <a:r>
              <a:rPr lang="ko-KR" altLang="en-US" sz="2800" b="0" i="0" u="none" strike="noStrike" dirty="0" err="1" smtClean="0">
                <a:solidFill>
                  <a:srgbClr val="000000"/>
                </a:solidFill>
                <a:ea typeface="Pretendard SemiBold"/>
              </a:rPr>
              <a:t>마킹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SemiBold"/>
              </a:rPr>
              <a:t>자체평가</a:t>
            </a:r>
            <a:endParaRPr lang="en-US" sz="28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6248400"/>
            <a:ext cx="25019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47800" y="1714500"/>
            <a:ext cx="13246100" cy="14122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962400" y="597916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b="0" i="0" u="none" strike="noStrike" spc="100" dirty="0" smtClean="0">
                <a:solidFill>
                  <a:srgbClr val="000000"/>
                </a:solidFill>
                <a:ea typeface="Pretendard Light"/>
              </a:rPr>
              <a:t>주제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200" spc="-100" dirty="0" smtClean="0">
                <a:solidFill>
                  <a:srgbClr val="000000"/>
                </a:solidFill>
                <a:latin typeface="Pretendard Regular"/>
              </a:rPr>
              <a:t>기상청 </a:t>
            </a:r>
            <a:r>
              <a:rPr lang="en-US" altLang="ko-KR" sz="3200" spc="-100" dirty="0" smtClean="0">
                <a:solidFill>
                  <a:srgbClr val="000000"/>
                </a:solidFill>
                <a:latin typeface="Pretendard Regular"/>
              </a:rPr>
              <a:t>API, GitHub API </a:t>
            </a:r>
            <a:r>
              <a:rPr lang="ko-KR" altLang="en-US" sz="3200" spc="-100" dirty="0" smtClean="0">
                <a:solidFill>
                  <a:srgbClr val="000000"/>
                </a:solidFill>
                <a:latin typeface="Pretendard Regular"/>
              </a:rPr>
              <a:t>를 이용한 웹 다이어리 제작</a:t>
            </a:r>
            <a:r>
              <a:rPr lang="en-US" altLang="ko-KR" sz="3200" spc="-100" dirty="0" smtClean="0">
                <a:solidFill>
                  <a:srgbClr val="000000"/>
                </a:solidFill>
                <a:latin typeface="Pretendard Regular"/>
              </a:rPr>
              <a:t>.</a:t>
            </a:r>
            <a:endParaRPr lang="en-US" sz="3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66548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8305800"/>
            <a:ext cx="317500" cy="279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8064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@TODO LIST</a:t>
            </a:r>
            <a:r>
              <a:rPr lang="ko-KR" altLang="en-US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등의 기능을 포함한 다이어리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altLang="en-US" sz="2200" dirty="0" smtClean="0">
                <a:solidFill>
                  <a:srgbClr val="000000"/>
                </a:solidFill>
                <a:ea typeface="Pretendard ExtraBold"/>
              </a:rPr>
              <a:t>간단 </a:t>
            </a:r>
            <a:r>
              <a:rPr lang="en-US" altLang="ko-KR" sz="2200" dirty="0" smtClean="0">
                <a:solidFill>
                  <a:srgbClr val="000000"/>
                </a:solidFill>
                <a:ea typeface="Pretendard ExtraBold"/>
              </a:rPr>
              <a:t>UI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ExtraBold"/>
              </a:rPr>
              <a:t>]</a:t>
            </a:r>
            <a:endParaRPr lang="en-US" sz="2200" b="0" i="0" u="none" strike="noStrike" dirty="0">
              <a:solidFill>
                <a:srgbClr val="000000"/>
              </a:solidFill>
              <a:latin typeface="Pretendard Extra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 smtClean="0">
                <a:solidFill>
                  <a:srgbClr val="000000"/>
                </a:solidFill>
                <a:ea typeface="Pretendard Light"/>
              </a:rPr>
              <a:t>기획의도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 dirty="0" smtClean="0">
                <a:solidFill>
                  <a:srgbClr val="FFFFFF"/>
                </a:solidFill>
                <a:ea typeface="Pretendard SemiBold"/>
              </a:rPr>
              <a:t>목적</a:t>
            </a:r>
            <a:endParaRPr lang="ko-KR" sz="28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언제 어디서든 웹 사이트에 접속만으로 다이어리 작성</a:t>
            </a:r>
            <a:r>
              <a:rPr lang="en-US" altLang="ko-KR" sz="2200" spc="-1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altLang="ko-KR" sz="2200" spc="-1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읽기를 할 수 있는  사이트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760200" y="5702300"/>
            <a:ext cx="4953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GitHub</a:t>
            </a:r>
            <a:r>
              <a:rPr lang="ko-KR" altLang="en-US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를 이용하는 사람을 주  사용자로 </a:t>
            </a:r>
            <a:r>
              <a:rPr lang="ko-KR" altLang="en-US" sz="2200" b="0" i="0" u="none" strike="noStrike" spc="-100" dirty="0" err="1" smtClean="0">
                <a:solidFill>
                  <a:srgbClr val="000000"/>
                </a:solidFill>
                <a:ea typeface="Pretendard Regular"/>
              </a:rPr>
              <a:t>타겟하여</a:t>
            </a:r>
            <a:r>
              <a:rPr lang="ko-KR" altLang="en-US" sz="2200" b="0" i="0" u="none" strike="noStrike" spc="-100" dirty="0" smtClean="0">
                <a:solidFill>
                  <a:srgbClr val="000000"/>
                </a:solidFill>
                <a:ea typeface="Pretendard Regular"/>
              </a:rPr>
              <a:t> </a:t>
            </a:r>
            <a:r>
              <a:rPr lang="en-US" altLang="ko-KR" sz="2200" spc="-100" dirty="0" err="1" smtClean="0">
                <a:solidFill>
                  <a:srgbClr val="000000"/>
                </a:solidFill>
                <a:ea typeface="Pretendard Regular"/>
              </a:rPr>
              <a:t>G</a:t>
            </a:r>
            <a:r>
              <a:rPr lang="en-US" altLang="ko-KR" sz="2200" b="0" i="0" u="none" strike="noStrike" spc="-100" dirty="0" err="1" smtClean="0">
                <a:solidFill>
                  <a:srgbClr val="000000"/>
                </a:solidFill>
                <a:ea typeface="Pretendard Regular"/>
              </a:rPr>
              <a:t>it</a:t>
            </a: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의 상황 등을 같이 </a:t>
            </a:r>
            <a:r>
              <a:rPr lang="ko-KR" altLang="en-US" sz="2200" spc="-100" dirty="0" err="1" smtClean="0">
                <a:solidFill>
                  <a:srgbClr val="000000"/>
                </a:solidFill>
                <a:ea typeface="Pretendard Regular"/>
              </a:rPr>
              <a:t>출력할수</a:t>
            </a: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 있는 다이어리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60200" y="68834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100" dirty="0" smtClean="0">
                <a:solidFill>
                  <a:srgbClr val="000000"/>
                </a:solidFill>
                <a:ea typeface="Pretendard Regular"/>
              </a:rPr>
              <a:t>다이어리 작성시 현재 날씨 데이터를 가져와 함께 기입하고 보여주는 다이어리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6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4438469"/>
            <a:ext cx="7755890" cy="43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8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88007"/>
            <a:ext cx="9207500" cy="49969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 smtClean="0">
                <a:solidFill>
                  <a:srgbClr val="000000"/>
                </a:solidFill>
                <a:ea typeface="Pretendard Black"/>
              </a:rPr>
              <a:t>벤치 </a:t>
            </a:r>
            <a:r>
              <a:rPr lang="ko-KR" altLang="en-US" sz="5000" dirty="0" err="1" smtClean="0">
                <a:solidFill>
                  <a:srgbClr val="000000"/>
                </a:solidFill>
                <a:ea typeface="Pretendard Black"/>
              </a:rPr>
              <a:t>마킹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800" b="0" i="0" u="none" strike="noStrike" dirty="0" smtClean="0">
                <a:solidFill>
                  <a:srgbClr val="000000"/>
                </a:solidFill>
                <a:ea typeface="Pretendard Bold"/>
              </a:rPr>
              <a:t>Journey 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ea typeface="Pretendard Bold"/>
              </a:rPr>
              <a:t>일기장 및 일기 앱</a:t>
            </a:r>
            <a:endParaRPr lang="en-US" sz="28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45800" y="5854700"/>
            <a:ext cx="6210300" cy="307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400" dirty="0">
                <a:hlinkClick r:id="rId10"/>
              </a:rPr>
              <a:t>https://</a:t>
            </a:r>
            <a:r>
              <a:rPr lang="en-US" altLang="ko-KR" sz="2400" dirty="0" smtClean="0">
                <a:hlinkClick r:id="rId10"/>
              </a:rPr>
              <a:t>journey.cloud/ko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사이트에서 필요한 몇 부분만을 벤치마킹하여 </a:t>
            </a:r>
            <a:endParaRPr lang="en-US" altLang="ko-KR" sz="2400" dirty="0" smtClean="0"/>
          </a:p>
          <a:p>
            <a:r>
              <a:rPr lang="ko-KR" altLang="en-US" sz="2400" dirty="0" smtClean="0"/>
              <a:t>최대한 간단한 </a:t>
            </a:r>
            <a:r>
              <a:rPr lang="en-US" altLang="ko-KR" sz="2400" dirty="0" smtClean="0"/>
              <a:t>UI</a:t>
            </a:r>
            <a:r>
              <a:rPr lang="ko-KR" altLang="en-US" sz="2400" dirty="0" smtClean="0"/>
              <a:t>로 제작할 예정입니다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113</Words>
  <Application>Microsoft Office PowerPoint</Application>
  <PresentationFormat>사용자 지정</PresentationFormat>
  <Paragraphs>32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7" baseType="lpstr">
      <vt:lpstr>Pretendard Light</vt:lpstr>
      <vt:lpstr>Anek Bangla Expanded Medium</vt:lpstr>
      <vt:lpstr>맑은 고딕</vt:lpstr>
      <vt:lpstr>Pretendard SemiBold</vt:lpstr>
      <vt:lpstr>Pretendard Black</vt:lpstr>
      <vt:lpstr>Anek Bangla Expanded Bold</vt:lpstr>
      <vt:lpstr>Calibri</vt:lpstr>
      <vt:lpstr>Pretendard ExtraBold</vt:lpstr>
      <vt:lpstr>Arial</vt:lpstr>
      <vt:lpstr>Pretendard 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</dc:creator>
  <cp:lastModifiedBy>YJ</cp:lastModifiedBy>
  <cp:revision>8</cp:revision>
  <dcterms:created xsi:type="dcterms:W3CDTF">2006-08-16T00:00:00Z</dcterms:created>
  <dcterms:modified xsi:type="dcterms:W3CDTF">2025-09-29T06:35:49Z</dcterms:modified>
</cp:coreProperties>
</file>